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05FC8-BE0B-4B78-939C-40F674765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10F1B7-02D6-4C9E-B051-9D147E693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DBF900-FF12-4CBF-9EE3-5B69B00D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1ED-57D6-400E-89B6-923C3F81ED0B}" type="datetimeFigureOut">
              <a:rPr lang="de-DE" smtClean="0"/>
              <a:t>17.05.2018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8A5093-866F-4EE9-937B-C2FEC1181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E66BF3-FB7A-4DAF-95B1-EC7B5CDE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16EA-1E8C-4C3B-BB49-53222F8157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053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CEEAB-0F39-4E6C-955E-E96821BA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819F694-5D97-40A9-A08E-2BA7AEFC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5B477D-657A-464D-82EB-A4993685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1ED-57D6-400E-89B6-923C3F81ED0B}" type="datetimeFigureOut">
              <a:rPr lang="de-DE" smtClean="0"/>
              <a:t>17.05.2018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BA1FBC-03BF-420E-9D53-18CB653E4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B88AC3-B45C-4F4F-81F4-A27CD0768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16EA-1E8C-4C3B-BB49-53222F8157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75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B6F6502-FF0F-464F-9870-4C4FD2EC37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7BFD9E7-8AA7-4AFE-B473-CA7E2C57F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0C3949-185C-414A-BACC-55582394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1ED-57D6-400E-89B6-923C3F81ED0B}" type="datetimeFigureOut">
              <a:rPr lang="de-DE" smtClean="0"/>
              <a:t>17.05.2018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740264-A194-4237-B80D-2FF68BB0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8C7539-71E6-4B37-9E02-5DB01016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16EA-1E8C-4C3B-BB49-53222F8157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5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56F5C-4A7B-4C0A-A1D5-CEC1F354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AAEC84-02F0-4DDD-A3D0-01CF5431C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90D39E-FC64-46FE-976C-90F7BEFCD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1ED-57D6-400E-89B6-923C3F81ED0B}" type="datetimeFigureOut">
              <a:rPr lang="de-DE" smtClean="0"/>
              <a:t>17.05.2018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B60A61-2BC6-4869-B541-19E840B9E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854896-C5F9-4A50-A3DB-A27ED83B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16EA-1E8C-4C3B-BB49-53222F8157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76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E1D5E-F271-4114-9658-4D2A9BAA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7C0A6D-8B85-4607-B6D6-9768F7760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1B3D3C-9559-4284-BADB-2DF6DAC6D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1ED-57D6-400E-89B6-923C3F81ED0B}" type="datetimeFigureOut">
              <a:rPr lang="de-DE" smtClean="0"/>
              <a:t>17.05.2018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6CECED-B34E-4052-997B-DF827785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A6CF44-6895-4731-A271-0EC684CB6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16EA-1E8C-4C3B-BB49-53222F8157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77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83E40D-A487-4038-BA51-64951F147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7078B4-E9A7-433D-B69E-90D1EBDA1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517CEA1-19C8-4C17-89A1-3E377816E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786F6F-25C3-410D-A703-D995431AA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1ED-57D6-400E-89B6-923C3F81ED0B}" type="datetimeFigureOut">
              <a:rPr lang="de-DE" smtClean="0"/>
              <a:t>17.05.2018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46AA79-979A-40BE-A97F-81908C218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AF3692-74DC-4C45-9E92-753ED00D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16EA-1E8C-4C3B-BB49-53222F8157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75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CAC63-182F-4B69-B337-D9FA4CF28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CA3071-FD6E-4EB1-A6AD-6C23586DF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6E8730-5CFF-43A4-A4F0-D6C7996B6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8829124-A1F2-487E-8725-F3850C174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CB0F73D-621D-4FF7-AF05-44ECDC06E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6E805D3-D48B-4A4C-B4A3-5B72CA57A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1ED-57D6-400E-89B6-923C3F81ED0B}" type="datetimeFigureOut">
              <a:rPr lang="de-DE" smtClean="0"/>
              <a:t>17.05.2018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4A850D6-522A-4EBB-A8D6-60ECAD37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66E25-CC27-4D25-878D-5D615CF1E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16EA-1E8C-4C3B-BB49-53222F8157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75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95E6C-C717-4B09-ADBE-0DDE999C8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A0DD239-8AA4-4E02-AA69-07100179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1ED-57D6-400E-89B6-923C3F81ED0B}" type="datetimeFigureOut">
              <a:rPr lang="de-DE" smtClean="0"/>
              <a:t>17.05.2018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F84A872-3CD1-41E1-BB74-FF13498F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5AAAB9-148F-4DD0-BF16-B567BDC9B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16EA-1E8C-4C3B-BB49-53222F8157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22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3D5006-9765-4931-8B3C-1AA134B4C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1ED-57D6-400E-89B6-923C3F81ED0B}" type="datetimeFigureOut">
              <a:rPr lang="de-DE" smtClean="0"/>
              <a:t>17.05.2018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14E5D7-62EC-443F-809E-C33AC9BF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005652-983D-4C19-A36E-D4E0ACBC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16EA-1E8C-4C3B-BB49-53222F8157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29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129FB-093A-423F-8C65-E9F4E19B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561AC0-9493-4BE2-869B-B94A030BF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C6B21C-8178-4766-B81E-6360A22E1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B9BF1B-ADE5-4E2C-A8CC-75FCBDBB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1ED-57D6-400E-89B6-923C3F81ED0B}" type="datetimeFigureOut">
              <a:rPr lang="de-DE" smtClean="0"/>
              <a:t>17.05.2018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DB00CE-E63A-4CC8-8789-7D288197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D933CDC-B7E9-4257-9AF7-D74FDB9A8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16EA-1E8C-4C3B-BB49-53222F8157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74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01942D-C48D-4980-8B9B-24C102E5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4864CA0-46D2-4C63-AA4E-5FD193572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55C56D2-A6C0-47D3-9C78-057D1BD1A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E2FE413-852C-49E4-9F80-A6B58A35F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1ED-57D6-400E-89B6-923C3F81ED0B}" type="datetimeFigureOut">
              <a:rPr lang="de-DE" smtClean="0"/>
              <a:t>17.05.2018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2F54E6D-7A18-4B07-A82B-52111E73B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55066E-1705-4677-9841-EBAD939C4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16EA-1E8C-4C3B-BB49-53222F8157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91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67E0F3E-B380-4656-A89F-16708404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4FE00D-244A-4F79-BDE6-F530357FC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712C91-E3D2-4759-A8AC-899F45257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711ED-57D6-400E-89B6-923C3F81ED0B}" type="datetimeFigureOut">
              <a:rPr lang="de-DE" smtClean="0"/>
              <a:t>17.05.2018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33109-D55C-46A6-AC45-42F71A9A0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103F89-ED44-4ECF-92FA-67BD14311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216EA-1E8C-4C3B-BB49-53222F8157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59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6ABF9B0-029C-4FFF-A3FB-E0BF51F17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44340"/>
            <a:ext cx="9144000" cy="2387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2800" b="1" u="sng" dirty="0" err="1">
                <a:solidFill>
                  <a:srgbClr val="FFC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Assistive</a:t>
            </a:r>
            <a:r>
              <a:rPr lang="de-DE" sz="2800" b="1" u="sng" dirty="0">
                <a:solidFill>
                  <a:srgbClr val="FFC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Technologien (AT)</a:t>
            </a:r>
            <a:r>
              <a:rPr lang="de-DE" sz="2800" b="1" dirty="0">
                <a:solidFill>
                  <a:srgbClr val="FFC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endParaRPr lang="de-DE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2800" b="1" u="sng" dirty="0">
                <a:solidFill>
                  <a:srgbClr val="92D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Unterstütze Kommunikation (UK) </a:t>
            </a:r>
            <a:endParaRPr lang="de-DE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im Alltag</a:t>
            </a:r>
            <a:endParaRPr lang="de-DE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2712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1E789F2-66EE-4AFB-8E1B-CF3EA75B48C3}"/>
              </a:ext>
            </a:extLst>
          </p:cNvPr>
          <p:cNvSpPr/>
          <p:nvPr/>
        </p:nvSpPr>
        <p:spPr>
          <a:xfrm>
            <a:off x="4699000" y="2615202"/>
            <a:ext cx="2794000" cy="10833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Multitext (KME Software)  mit </a:t>
            </a:r>
            <a:r>
              <a:rPr lang="de-DE" sz="14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Clevy</a:t>
            </a:r>
            <a:r>
              <a:rPr lang="de-DE" sz="1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Tastatur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BD4EF32-807A-40E1-893D-36F9A361C7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7367" y="1708467"/>
            <a:ext cx="4584065" cy="3441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31C9418-9680-4DEC-B710-98A9D761D49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4693" y="1598612"/>
            <a:ext cx="4709795" cy="3535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06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CC60769-D6A5-4294-B5FB-6D19903B051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33326" y="1077203"/>
            <a:ext cx="5992012" cy="47035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2E1A8E5-5E4F-410C-A129-7D8F1C89C35B}"/>
              </a:ext>
            </a:extLst>
          </p:cNvPr>
          <p:cNvSpPr/>
          <p:nvPr/>
        </p:nvSpPr>
        <p:spPr>
          <a:xfrm>
            <a:off x="1417263" y="2614911"/>
            <a:ext cx="3337617" cy="162817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b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Lesegerät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4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95F2CA1-53C4-40FC-A1E9-094F0C7D035C}"/>
              </a:ext>
            </a:extLst>
          </p:cNvPr>
          <p:cNvSpPr/>
          <p:nvPr/>
        </p:nvSpPr>
        <p:spPr>
          <a:xfrm>
            <a:off x="2272506" y="832223"/>
            <a:ext cx="4097655" cy="98171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PECS 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(Picture Exchange </a:t>
            </a:r>
            <a:r>
              <a:rPr lang="de-DE" sz="14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r>
              <a:rPr lang="de-DE" sz="1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System)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66909B9-56E9-4AAF-97BC-5262E68B51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76" y="2330142"/>
            <a:ext cx="3981450" cy="298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0F17FF5-3A37-4C86-8CBC-50064E4B7DB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055" y="522913"/>
            <a:ext cx="4283710" cy="32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FE7FD49-A532-4735-91CD-46D4DA9787E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96300" y="2832110"/>
            <a:ext cx="4004945" cy="3001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3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E3563DE-34E2-43CA-BA19-CB3DE43947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96" y="1357350"/>
            <a:ext cx="5428522" cy="3860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6242CE0-8697-483D-8AB3-290EF0B01E7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41" y="2830924"/>
            <a:ext cx="3877310" cy="29063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2AC7AF0-ADAF-44D9-9D47-52898702B345}"/>
              </a:ext>
            </a:extLst>
          </p:cNvPr>
          <p:cNvSpPr/>
          <p:nvPr/>
        </p:nvSpPr>
        <p:spPr>
          <a:xfrm>
            <a:off x="7104941" y="828340"/>
            <a:ext cx="3877310" cy="1405648"/>
          </a:xfrm>
          <a:prstGeom prst="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Minspeak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Quasselkiste</a:t>
            </a: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60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0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8E9083-2E3A-4453-9231-B543628D5D2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673" y="1711688"/>
            <a:ext cx="488061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3FAD07E-9049-4BA5-A28C-4BEFDD04EBA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0933" y="1704738"/>
            <a:ext cx="5264059" cy="39716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046F358-FDD6-4ACA-AA91-90264ADCADCA}"/>
              </a:ext>
            </a:extLst>
          </p:cNvPr>
          <p:cNvSpPr/>
          <p:nvPr/>
        </p:nvSpPr>
        <p:spPr>
          <a:xfrm>
            <a:off x="1667124" y="1058545"/>
            <a:ext cx="3971675" cy="108331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4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GoTalk</a:t>
            </a:r>
            <a:r>
              <a:rPr lang="de-DE" sz="1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NOW 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auf dem </a:t>
            </a:r>
            <a:r>
              <a:rPr lang="de-DE" sz="14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Compad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1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(Situation in der Ergotherapie)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8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BC437CA-96A1-4A32-A91A-B220FCF36CDC}"/>
              </a:ext>
            </a:extLst>
          </p:cNvPr>
          <p:cNvSpPr/>
          <p:nvPr/>
        </p:nvSpPr>
        <p:spPr>
          <a:xfrm>
            <a:off x="1012371" y="2517230"/>
            <a:ext cx="3418115" cy="126011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1400" b="1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Tobii</a:t>
            </a:r>
            <a:r>
              <a:rPr lang="de-DE" sz="1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mit Fingerführtaste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AF3A539-5257-4F03-8354-7E0D906E20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29" y="892629"/>
            <a:ext cx="6280014" cy="4887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793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Breitbild</PresentationFormat>
  <Paragraphs>14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Times New Roman</vt:lpstr>
      <vt:lpstr>Office</vt:lpstr>
      <vt:lpstr>Assistive Technologien (AT) und  Unterstütze Kommunikation (UK)  im Alltag  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Assistive Technologien (AT) und  Unterstütze Kommunikation (UK)  im Alltag  </dc:title>
  <dc:creator>Jörg Schlottbohm</dc:creator>
  <cp:lastModifiedBy>Jörg Schlottbohm</cp:lastModifiedBy>
  <cp:revision>3</cp:revision>
  <dcterms:created xsi:type="dcterms:W3CDTF">2018-05-16T22:05:43Z</dcterms:created>
  <dcterms:modified xsi:type="dcterms:W3CDTF">2018-05-16T22:07:40Z</dcterms:modified>
</cp:coreProperties>
</file>